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13"/>
  </p:notesMasterIdLst>
  <p:sldIdLst>
    <p:sldId id="29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9" r:id="rId12"/>
  </p:sldIdLst>
  <p:sldSz cx="9144000" cy="6858000" type="screen4x3"/>
  <p:notesSz cx="6858000" cy="90646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9A29E61-D324-4CE4-A594-54AE6C56D55D}">
          <p14:sldIdLst>
            <p14:sldId id="29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1E2"/>
    <a:srgbClr val="C2E59B"/>
    <a:srgbClr val="B2DE82"/>
    <a:srgbClr val="FCEE9D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1CC462C-D53F-45EC-8C70-3836BB3532F8}" type="datetimeFigureOut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05300"/>
            <a:ext cx="5486400" cy="4079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C163BC3-1CCC-4AF4-86F7-553248915A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40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5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101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32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1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465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7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9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3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1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04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6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325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0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1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377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4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6C2A-87CB-4673-93B1-6B5FD88ABA30}" type="datetimeFigureOut">
              <a:rPr lang="es-AR" smtClean="0"/>
              <a:t>1/5/2020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603-8A91-4FBE-B601-5B807EFCD1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431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866">
              <a:srgbClr val="A9AFB6"/>
            </a:gs>
            <a:gs pos="42478">
              <a:srgbClr val="78AFC7"/>
            </a:gs>
            <a:gs pos="27438">
              <a:srgbClr val="64C1E2"/>
            </a:gs>
            <a:gs pos="12000">
              <a:srgbClr val="C2E59B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6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cltrivisonno" TargetMode="External"/><Relationship Id="rId3" Type="http://schemas.openxmlformats.org/officeDocument/2006/relationships/hyperlink" Target="https://www.facebook.com/grupoalter.latinoamerica/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claudio_trivisonno/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s://www.facebook.com/claudio.trivisonno.alter/" TargetMode="External"/><Relationship Id="rId10" Type="http://schemas.openxmlformats.org/officeDocument/2006/relationships/hyperlink" Target="http://www.abayautismo.net/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9D43B-C6D2-49E9-B977-C584F521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1145778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rgbClr val="00476B"/>
                </a:solidFill>
                <a:latin typeface="Frutiger-Black" pitchFamily="2" charset="0"/>
              </a:rPr>
              <a:t>Nombrar Elemento de Clase/Categoría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F105380-410F-4568-BFE6-86826804123E}"/>
              </a:ext>
            </a:extLst>
          </p:cNvPr>
          <p:cNvSpPr txBox="1">
            <a:spLocks/>
          </p:cNvSpPr>
          <p:nvPr/>
        </p:nvSpPr>
        <p:spPr>
          <a:xfrm>
            <a:off x="827584" y="2686980"/>
            <a:ext cx="7886700" cy="8644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s-AR" sz="2700" dirty="0">
                <a:solidFill>
                  <a:prstClr val="black"/>
                </a:solidFill>
                <a:latin typeface="Frutiger-Italic" pitchFamily="2" charset="0"/>
              </a:rPr>
              <a:t>Tarea ABLLS: H15.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9CF5E9E-C92C-4C91-98FB-A7CD87FDBD9C}"/>
              </a:ext>
            </a:extLst>
          </p:cNvPr>
          <p:cNvSpPr txBox="1">
            <a:spLocks/>
          </p:cNvSpPr>
          <p:nvPr/>
        </p:nvSpPr>
        <p:spPr>
          <a:xfrm>
            <a:off x="827584" y="3453915"/>
            <a:ext cx="7886700" cy="8644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s-AR" sz="2700" dirty="0">
                <a:solidFill>
                  <a:prstClr val="black"/>
                </a:solidFill>
                <a:latin typeface="Frutiger-Italic" pitchFamily="2" charset="0"/>
              </a:rPr>
              <a:t>Autor: Lic. Jimena </a:t>
            </a:r>
            <a:r>
              <a:rPr lang="es-AR" sz="2700" dirty="0" err="1">
                <a:solidFill>
                  <a:prstClr val="black"/>
                </a:solidFill>
                <a:latin typeface="Frutiger-Italic" pitchFamily="2" charset="0"/>
              </a:rPr>
              <a:t>Facciponti</a:t>
            </a:r>
            <a:r>
              <a:rPr lang="es-AR" sz="2700" dirty="0">
                <a:solidFill>
                  <a:prstClr val="black"/>
                </a:solidFill>
                <a:latin typeface="Frutiger-Italic" pitchFamily="2" charset="0"/>
              </a:rPr>
              <a:t>. Alter Santa Fe.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415C02-1106-425F-8019-2037D2A46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2"/>
            <a:ext cx="2247518" cy="13009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36CD33-8D61-4742-BB06-238E75C10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38" y="4851886"/>
            <a:ext cx="1629175" cy="11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C80017DB-609A-4A63-9F31-1C1E2191A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" y="884168"/>
            <a:ext cx="9031850" cy="3799398"/>
          </a:xfrm>
        </p:spPr>
      </p:pic>
      <p:pic>
        <p:nvPicPr>
          <p:cNvPr id="14" name="Imagen 13">
            <a:hlinkClick r:id="rId3"/>
            <a:extLst>
              <a:ext uri="{FF2B5EF4-FFF2-40B4-BE49-F238E27FC236}">
                <a16:creationId xmlns:a16="http://schemas.microsoft.com/office/drawing/2014/main" id="{E72DB6BB-B824-4284-A07F-510128F6D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6" y="4853250"/>
            <a:ext cx="432054" cy="372618"/>
          </a:xfrm>
          <a:prstGeom prst="rect">
            <a:avLst/>
          </a:prstGeom>
        </p:spPr>
      </p:pic>
      <p:pic>
        <p:nvPicPr>
          <p:cNvPr id="15" name="Imagen 14">
            <a:hlinkClick r:id="rId5"/>
            <a:extLst>
              <a:ext uri="{FF2B5EF4-FFF2-40B4-BE49-F238E27FC236}">
                <a16:creationId xmlns:a16="http://schemas.microsoft.com/office/drawing/2014/main" id="{E8A1B094-C8A2-414E-AAD3-F5B2337D0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48" y="4853250"/>
            <a:ext cx="432054" cy="372618"/>
          </a:xfrm>
          <a:prstGeom prst="rect">
            <a:avLst/>
          </a:prstGeom>
        </p:spPr>
      </p:pic>
      <p:pic>
        <p:nvPicPr>
          <p:cNvPr id="17" name="Imagen 16">
            <a:hlinkClick r:id="rId6"/>
            <a:extLst>
              <a:ext uri="{FF2B5EF4-FFF2-40B4-BE49-F238E27FC236}">
                <a16:creationId xmlns:a16="http://schemas.microsoft.com/office/drawing/2014/main" id="{E929F48D-ADCA-4B92-98F9-969B1B702A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00" y="4853250"/>
            <a:ext cx="356616" cy="358902"/>
          </a:xfrm>
          <a:prstGeom prst="rect">
            <a:avLst/>
          </a:prstGeom>
        </p:spPr>
      </p:pic>
      <p:pic>
        <p:nvPicPr>
          <p:cNvPr id="19" name="Imagen 18">
            <a:hlinkClick r:id="rId8"/>
            <a:extLst>
              <a:ext uri="{FF2B5EF4-FFF2-40B4-BE49-F238E27FC236}">
                <a16:creationId xmlns:a16="http://schemas.microsoft.com/office/drawing/2014/main" id="{25556A05-D1B5-4DAE-BCEF-E0DCC8AF1D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52" y="4853250"/>
            <a:ext cx="523494" cy="397764"/>
          </a:xfrm>
          <a:prstGeom prst="rect">
            <a:avLst/>
          </a:prstGeom>
        </p:spPr>
      </p:pic>
      <p:pic>
        <p:nvPicPr>
          <p:cNvPr id="21" name="Imagen 20">
            <a:hlinkClick r:id="rId10"/>
            <a:extLst>
              <a:ext uri="{FF2B5EF4-FFF2-40B4-BE49-F238E27FC236}">
                <a16:creationId xmlns:a16="http://schemas.microsoft.com/office/drawing/2014/main" id="{7325866A-6283-407B-BD36-B13B1962BA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4" y="4853250"/>
            <a:ext cx="370332" cy="3726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875662-AD27-47EC-BFD7-BBEB03CDC472}"/>
              </a:ext>
            </a:extLst>
          </p:cNvPr>
          <p:cNvSpPr txBox="1"/>
          <p:nvPr/>
        </p:nvSpPr>
        <p:spPr>
          <a:xfrm>
            <a:off x="7742905" y="5258251"/>
            <a:ext cx="1378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350" dirty="0">
                <a:solidFill>
                  <a:prstClr val="black"/>
                </a:solidFill>
                <a:latin typeface="Calibri" panose="020F0502020204030204"/>
                <a:hlinkClick r:id="rId10"/>
              </a:rPr>
              <a:t>Alter</a:t>
            </a: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E7A617-697F-40C2-A03D-0397BA1F5852}"/>
              </a:ext>
            </a:extLst>
          </p:cNvPr>
          <p:cNvSpPr txBox="1"/>
          <p:nvPr/>
        </p:nvSpPr>
        <p:spPr>
          <a:xfrm>
            <a:off x="5834722" y="5251015"/>
            <a:ext cx="14453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350" dirty="0">
                <a:solidFill>
                  <a:prstClr val="black"/>
                </a:solidFill>
                <a:latin typeface="Calibri" panose="020F0502020204030204"/>
                <a:hlinkClick r:id="rId8"/>
              </a:rPr>
              <a:t>Claudio Trivisonno</a:t>
            </a: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C0C0A8-CD6E-4C69-9577-B342C52AA752}"/>
              </a:ext>
            </a:extLst>
          </p:cNvPr>
          <p:cNvSpPr txBox="1"/>
          <p:nvPr/>
        </p:nvSpPr>
        <p:spPr>
          <a:xfrm>
            <a:off x="3856942" y="5258251"/>
            <a:ext cx="1483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35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Claudio Trivisonno</a:t>
            </a: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4DB785-8EC7-4316-B89B-154D1D277B95}"/>
              </a:ext>
            </a:extLst>
          </p:cNvPr>
          <p:cNvSpPr txBox="1"/>
          <p:nvPr/>
        </p:nvSpPr>
        <p:spPr>
          <a:xfrm>
            <a:off x="1942213" y="5258251"/>
            <a:ext cx="14453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35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Claudio Trivisonno</a:t>
            </a: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51DBFC-C8EF-45C8-8794-0E337A75625E}"/>
              </a:ext>
            </a:extLst>
          </p:cNvPr>
          <p:cNvSpPr txBox="1"/>
          <p:nvPr/>
        </p:nvSpPr>
        <p:spPr>
          <a:xfrm>
            <a:off x="88409" y="5258251"/>
            <a:ext cx="1378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35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Alter</a:t>
            </a: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430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¡NOMBREMOS  5 ANIMALES ACUÁTICOS!</a:t>
            </a:r>
          </a:p>
        </p:txBody>
      </p:sp>
      <p:sp>
        <p:nvSpPr>
          <p:cNvPr id="5" name="AutoShape 2" descr="ANIMALES ACUÁTICOS » Conoce todo sobre estas fantásticas espec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60" y="3068960"/>
            <a:ext cx="414094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7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 7 ANIMALES TERRESTRES </a:t>
            </a:r>
            <a:r>
              <a:rPr lang="es-AR" dirty="0">
                <a:sym typeface="Wingdings" panose="05000000000000000000" pitchFamily="2" charset="2"/>
              </a:rPr>
              <a:t></a:t>
            </a:r>
            <a:endParaRPr lang="es-AR" dirty="0"/>
          </a:p>
        </p:txBody>
      </p:sp>
      <p:sp>
        <p:nvSpPr>
          <p:cNvPr id="2" name="AutoShape 2" descr="Como Nacen Los Animales Terrestres? 2020 - Donde Vive, Como Nac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91" y="3068960"/>
            <a:ext cx="435248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04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¿Y 4 AÉREOS?</a:t>
            </a:r>
          </a:p>
        </p:txBody>
      </p:sp>
      <p:sp>
        <p:nvSpPr>
          <p:cNvPr id="2" name="AutoShape 2" descr="Como Nacen Los Animales Terrestres? 2020 - Donde Vive, Como Nac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73" y="2996952"/>
            <a:ext cx="422611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66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¡NOMBREMOS 8 PARTES DE NUESTRO </a:t>
            </a:r>
            <a:r>
              <a:rPr lang="es-AR" b="1" dirty="0"/>
              <a:t>CUERPO</a:t>
            </a:r>
            <a:r>
              <a:rPr lang="es-AR" dirty="0"/>
              <a:t>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10101" r="59548" b="6951"/>
          <a:stretch/>
        </p:blipFill>
        <p:spPr>
          <a:xfrm>
            <a:off x="2267744" y="2525434"/>
            <a:ext cx="1567769" cy="30963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7" r="47585"/>
          <a:stretch/>
        </p:blipFill>
        <p:spPr>
          <a:xfrm>
            <a:off x="5220072" y="2525434"/>
            <a:ext cx="1537871" cy="30963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612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5" y="764705"/>
            <a:ext cx="6798735" cy="1454500"/>
          </a:xfrm>
        </p:spPr>
        <p:txBody>
          <a:bodyPr>
            <a:normAutofit fontScale="90000"/>
          </a:bodyPr>
          <a:lstStyle/>
          <a:p>
            <a:r>
              <a:rPr lang="es-AR" dirty="0"/>
              <a:t>Y AHORA…</a:t>
            </a:r>
            <a:br>
              <a:rPr lang="es-AR" dirty="0"/>
            </a:br>
            <a:r>
              <a:rPr lang="es-AR" dirty="0"/>
              <a:t>7 OBJETOS QUE PODEMOS ENCONTRAR EN LA</a:t>
            </a:r>
            <a:r>
              <a:rPr lang="es-AR" b="1" dirty="0"/>
              <a:t> COCINA</a:t>
            </a:r>
            <a:r>
              <a:rPr lang="es-AR" dirty="0"/>
              <a:t>.</a:t>
            </a:r>
          </a:p>
        </p:txBody>
      </p:sp>
      <p:pic>
        <p:nvPicPr>
          <p:cNvPr id="3074" name="Picture 2" descr="Conjunto de dibujos animados de mostrador de la cocina 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297773" cy="322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5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5 ALIMENTOS QUE PODEMOS ENCONTRAR EN LA </a:t>
            </a:r>
            <a:r>
              <a:rPr lang="es-AR" b="1" dirty="0"/>
              <a:t>HELADERA</a:t>
            </a:r>
            <a:r>
              <a:rPr lang="es-AR" dirty="0"/>
              <a:t>.</a:t>
            </a:r>
          </a:p>
        </p:txBody>
      </p:sp>
      <p:pic>
        <p:nvPicPr>
          <p:cNvPr id="5122" name="Picture 2" descr="Bombas de gosoline miniatura en forma de dibujos animado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37" y="2780928"/>
            <a:ext cx="3002989" cy="300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6 PRENDAS DE VESTIR QUE PUEDO ENCONTRAR EN MI </a:t>
            </a:r>
            <a:r>
              <a:rPr lang="es-AR" b="1" dirty="0"/>
              <a:t>ROPERO.</a:t>
            </a:r>
          </a:p>
        </p:txBody>
      </p:sp>
      <p:pic>
        <p:nvPicPr>
          <p:cNvPr id="6146" name="Picture 2" descr="Ilustraciones, imágenes y vectores de stock sobre A Close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1"/>
          <a:stretch/>
        </p:blipFill>
        <p:spPr bwMode="auto">
          <a:xfrm>
            <a:off x="2339752" y="2708920"/>
            <a:ext cx="4659990" cy="319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6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Y 7 ÚTILES ESCOLARES EN MI </a:t>
            </a:r>
            <a:r>
              <a:rPr lang="es-AR" b="1" dirty="0"/>
              <a:t>MOCHILA.</a:t>
            </a:r>
          </a:p>
        </p:txBody>
      </p:sp>
      <p:pic>
        <p:nvPicPr>
          <p:cNvPr id="7170" name="Picture 2" descr="Mochila escolar de dibujos animados dando pulgares arriba |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69" y="2780928"/>
            <a:ext cx="3472525" cy="302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53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140159-C47D-4EE7-99D2-1D0240A80C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95</Words>
  <Application>Microsoft Office PowerPoint</Application>
  <PresentationFormat>Presentación en pantalla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Frutiger-Black</vt:lpstr>
      <vt:lpstr>Frutiger-Italic</vt:lpstr>
      <vt:lpstr>Garamond</vt:lpstr>
      <vt:lpstr>Orgánico</vt:lpstr>
      <vt:lpstr>Nombrar Elemento de Clase/Categoría</vt:lpstr>
      <vt:lpstr>¡NOMBREMOS  5 ANIMALES ACUÁTICOS!</vt:lpstr>
      <vt:lpstr> 7 ANIMALES TERRESTRES </vt:lpstr>
      <vt:lpstr>¿Y 4 AÉREOS?</vt:lpstr>
      <vt:lpstr>¡NOMBREMOS 8 PARTES DE NUESTRO CUERPO!</vt:lpstr>
      <vt:lpstr>Y AHORA… 7 OBJETOS QUE PODEMOS ENCONTRAR EN LA COCINA.</vt:lpstr>
      <vt:lpstr>5 ALIMENTOS QUE PODEMOS ENCONTRAR EN LA HELADERA.</vt:lpstr>
      <vt:lpstr>6 PRENDAS DE VESTIR QUE PUEDO ENCONTRAR EN MI ROPERO.</vt:lpstr>
      <vt:lpstr>Y 7 ÚTILES ESCOLARES EN MI MOCHILA.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</dc:creator>
  <cp:keywords/>
  <dc:description/>
  <cp:lastModifiedBy>Claudio Trivisonno</cp:lastModifiedBy>
  <cp:revision>19</cp:revision>
  <dcterms:created xsi:type="dcterms:W3CDTF">2020-04-28T22:57:55Z</dcterms:created>
  <dcterms:modified xsi:type="dcterms:W3CDTF">2020-05-02T00:47:44Z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TC101130473082</vt:lpwstr>
  </property>
</Properties>
</file>